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373306"/>
            <a:ext cx="443583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*首先登录学习平台</a:t>
            </a:r>
            <a:r>
              <a:rPr lang="en-US" altLang="zh-CN" b="1" dirty="0" smtClean="0"/>
              <a:t>—</a:t>
            </a:r>
            <a:r>
              <a:rPr lang="zh-CN" altLang="en-US" b="1" dirty="0" smtClean="0"/>
              <a:t>论文课程</a:t>
            </a:r>
            <a:r>
              <a:rPr lang="en-US" altLang="zh-CN" b="1" dirty="0" smtClean="0"/>
              <a:t>—</a:t>
            </a:r>
            <a:r>
              <a:rPr lang="zh-CN" altLang="en-US" b="1" dirty="0" smtClean="0"/>
              <a:t>论文首页</a:t>
            </a:r>
            <a:endParaRPr lang="zh-CN" altLang="en-US" b="1" dirty="0"/>
          </a:p>
        </p:txBody>
      </p:sp>
      <p:pic>
        <p:nvPicPr>
          <p:cNvPr id="1027" name="Picture 3" descr="C:\Users\王晖\Desktop\`CU]L1@YW84ZV56_ML9JCSJ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65094"/>
            <a:ext cx="7920880" cy="5486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2240" y="2924944"/>
            <a:ext cx="129614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点击进入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1361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8480684" cy="4763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476672"/>
            <a:ext cx="562365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*根据箭头提示</a:t>
            </a:r>
            <a:r>
              <a:rPr lang="en-US" altLang="zh-CN" b="1" dirty="0" smtClean="0"/>
              <a:t>—</a:t>
            </a:r>
            <a:r>
              <a:rPr lang="zh-CN" altLang="en-US" b="1" dirty="0" smtClean="0"/>
              <a:t>点击进入</a:t>
            </a:r>
            <a:r>
              <a:rPr lang="en-US" altLang="zh-CN" b="1" dirty="0" smtClean="0"/>
              <a:t>01</a:t>
            </a:r>
            <a:r>
              <a:rPr lang="zh-CN" altLang="en-US" b="1" dirty="0" smtClean="0"/>
              <a:t>次作业的浏览和提交论文</a:t>
            </a:r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762418" y="1700808"/>
            <a:ext cx="110799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点击进入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9343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1" y="693262"/>
            <a:ext cx="8954750" cy="50394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47864" y="282714"/>
            <a:ext cx="215956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*下载以下两个附件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72200" y="1988840"/>
            <a:ext cx="2044149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开题报告空白表格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00192" y="2739806"/>
            <a:ext cx="15696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/>
              <a:t>开题</a:t>
            </a:r>
            <a:r>
              <a:rPr lang="zh-CN" altLang="en-US" b="1" dirty="0" smtClean="0"/>
              <a:t>报告范文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111905" y="3114591"/>
            <a:ext cx="13681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3779912" y="3573016"/>
            <a:ext cx="583614" cy="25202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43602" y="6165304"/>
            <a:ext cx="692529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参考</a:t>
            </a:r>
            <a:r>
              <a:rPr lang="zh-CN" altLang="en-US" b="1" dirty="0" smtClean="0"/>
              <a:t>范文，根据自己的论题填写开</a:t>
            </a:r>
            <a:r>
              <a:rPr lang="zh-CN" altLang="en-US" b="1" dirty="0" smtClean="0"/>
              <a:t>题</a:t>
            </a:r>
            <a:r>
              <a:rPr lang="zh-CN" altLang="en-US" b="1" dirty="0" smtClean="0"/>
              <a:t>报考，最后上</a:t>
            </a:r>
            <a:r>
              <a:rPr lang="zh-CN" altLang="en-US" b="1" dirty="0" smtClean="0"/>
              <a:t>传文件并</a:t>
            </a:r>
            <a:r>
              <a:rPr lang="zh-CN" altLang="en-US" b="1" dirty="0" smtClean="0"/>
              <a:t>保存。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37797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64</Words>
  <Application>Microsoft Office PowerPoint</Application>
  <PresentationFormat>全屏显示(4:3)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王晖</dc:creator>
  <cp:lastModifiedBy>王晖</cp:lastModifiedBy>
  <cp:revision>4</cp:revision>
  <dcterms:created xsi:type="dcterms:W3CDTF">2016-09-05T02:48:26Z</dcterms:created>
  <dcterms:modified xsi:type="dcterms:W3CDTF">2016-09-05T03:05:22Z</dcterms:modified>
</cp:coreProperties>
</file>