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66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标题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2017/2/14</a:t>
            </a:fld>
            <a:endParaRPr lang="zh-CN" altLang="en-US"/>
          </a:p>
        </p:txBody>
      </p:sp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5" name="灯片编号占位符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2017/2/14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2017/2/14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标题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27" name="内容占位符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5" name="日期占位符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2017/2/14</a:t>
            </a:fld>
            <a:endParaRPr lang="zh-CN" altLang="en-US"/>
          </a:p>
        </p:txBody>
      </p:sp>
      <p:sp>
        <p:nvSpPr>
          <p:cNvPr id="19" name="页脚占位符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16" name="灯片编号占位符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19" name="日期占位符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2017/2/14</a:t>
            </a:fld>
            <a:endParaRPr lang="zh-CN" altLang="en-US"/>
          </a:p>
        </p:txBody>
      </p:sp>
      <p:sp>
        <p:nvSpPr>
          <p:cNvPr id="11" name="页脚占位符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6" name="灯片编号占位符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标题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标题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4" name="内容占位符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3" name="内容占位符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1" name="日期占位符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2017/2/14</a:t>
            </a:fld>
            <a:endParaRPr lang="zh-CN" altLang="en-US"/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1" name="灯片编号占位符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标题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25" name="文本占位符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8" name="内容占位符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2017/2/14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直接连接符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标题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2" name="日期占位符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2017/2/14</a:t>
            </a:fld>
            <a:endParaRPr lang="zh-CN" altLang="en-US"/>
          </a:p>
        </p:txBody>
      </p:sp>
      <p:sp>
        <p:nvSpPr>
          <p:cNvPr id="21" name="页脚占位符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2017/2/14</a:t>
            </a:fld>
            <a:endParaRPr lang="zh-CN" altLang="en-US"/>
          </a:p>
        </p:txBody>
      </p:sp>
      <p:sp>
        <p:nvSpPr>
          <p:cNvPr id="24" name="页脚占位符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接连接符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标题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26" name="文本占位符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14" name="内容占位符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5" name="日期占位符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2017/2/14</a:t>
            </a:fld>
            <a:endParaRPr lang="zh-CN" altLang="en-US"/>
          </a:p>
        </p:txBody>
      </p:sp>
      <p:sp>
        <p:nvSpPr>
          <p:cNvPr id="29" name="页脚占位符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图片占位符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2017/2/14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1" name="灯片编号占位符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7" name="标题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26" name="文本占位符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文本占位符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1" name="日期占位符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2017/2/14</a:t>
            </a:fld>
            <a:endParaRPr lang="zh-CN" altLang="en-US"/>
          </a:p>
        </p:txBody>
      </p:sp>
      <p:sp>
        <p:nvSpPr>
          <p:cNvPr id="28" name="页脚占位符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标题占位符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9" name="直接连接符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直接连接符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js211.com/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07704" y="634734"/>
            <a:ext cx="49685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/>
              <a:t>       登录网址</a:t>
            </a:r>
            <a:r>
              <a:rPr lang="en-US" altLang="zh-CN" sz="2000" b="1" u="sng" dirty="0" smtClean="0">
                <a:solidFill>
                  <a:srgbClr val="C00000"/>
                </a:solidFill>
                <a:hlinkClick r:id="rId2"/>
              </a:rPr>
              <a:t>www.js211.com</a:t>
            </a:r>
            <a:r>
              <a:rPr lang="zh-CN" altLang="en-US" sz="2000" b="1" dirty="0" smtClean="0"/>
              <a:t>名博学府</a:t>
            </a:r>
            <a:endParaRPr lang="zh-CN" altLang="en-US" sz="2000" b="1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571927"/>
            <a:ext cx="3965261" cy="3994981"/>
          </a:xfrm>
          <a:prstGeom prst="rect">
            <a:avLst/>
          </a:prstGeom>
        </p:spPr>
      </p:pic>
      <p:cxnSp>
        <p:nvCxnSpPr>
          <p:cNvPr id="9" name="直接箭头连接符 8"/>
          <p:cNvCxnSpPr/>
          <p:nvPr/>
        </p:nvCxnSpPr>
        <p:spPr>
          <a:xfrm flipH="1" flipV="1">
            <a:off x="5382090" y="4941168"/>
            <a:ext cx="675075" cy="100811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0" name="直接箭头连接符 9"/>
          <p:cNvCxnSpPr/>
          <p:nvPr/>
        </p:nvCxnSpPr>
        <p:spPr>
          <a:xfrm flipH="1" flipV="1">
            <a:off x="1043608" y="5356851"/>
            <a:ext cx="648073" cy="592429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547664" y="5982171"/>
            <a:ext cx="2416979" cy="30777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1400" b="1" dirty="0" smtClean="0"/>
              <a:t>点击这里进去统考报名系统</a:t>
            </a:r>
            <a:endParaRPr lang="zh-CN" altLang="en-US" sz="14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5860593" y="5966782"/>
            <a:ext cx="2031325" cy="3693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zh-CN" altLang="en-US" b="1" dirty="0"/>
              <a:t>选择</a:t>
            </a:r>
            <a:r>
              <a:rPr lang="zh-CN" altLang="en-US" b="1" dirty="0">
                <a:solidFill>
                  <a:srgbClr val="FF0000"/>
                </a:solidFill>
              </a:rPr>
              <a:t>网院考生</a:t>
            </a:r>
            <a:r>
              <a:rPr lang="zh-CN" altLang="en-US" b="1" dirty="0" smtClean="0">
                <a:solidFill>
                  <a:srgbClr val="FF0000"/>
                </a:solidFill>
              </a:rPr>
              <a:t>入口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cxnSp>
        <p:nvCxnSpPr>
          <p:cNvPr id="19" name="直接箭头连接符 18"/>
          <p:cNvCxnSpPr/>
          <p:nvPr/>
        </p:nvCxnSpPr>
        <p:spPr>
          <a:xfrm>
            <a:off x="4175956" y="3356992"/>
            <a:ext cx="432048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69848"/>
            <a:ext cx="3675112" cy="4187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1659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842" y="404664"/>
            <a:ext cx="3738883" cy="3740406"/>
          </a:xfrm>
          <a:prstGeom prst="rect">
            <a:avLst/>
          </a:prstGeom>
        </p:spPr>
      </p:pic>
      <p:cxnSp>
        <p:nvCxnSpPr>
          <p:cNvPr id="5" name="直接箭头连接符 4"/>
          <p:cNvCxnSpPr/>
          <p:nvPr/>
        </p:nvCxnSpPr>
        <p:spPr>
          <a:xfrm flipV="1">
            <a:off x="2064787" y="3942034"/>
            <a:ext cx="0" cy="79242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418242"/>
            <a:ext cx="4198393" cy="3713249"/>
          </a:xfrm>
          <a:prstGeom prst="rect">
            <a:avLst/>
          </a:prstGeom>
        </p:spPr>
      </p:pic>
      <p:cxnSp>
        <p:nvCxnSpPr>
          <p:cNvPr id="9" name="直接箭头连接符 8"/>
          <p:cNvCxnSpPr/>
          <p:nvPr/>
        </p:nvCxnSpPr>
        <p:spPr>
          <a:xfrm>
            <a:off x="4067944" y="2420888"/>
            <a:ext cx="576064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1" name="直接箭头连接符 10"/>
          <p:cNvCxnSpPr/>
          <p:nvPr/>
        </p:nvCxnSpPr>
        <p:spPr>
          <a:xfrm flipH="1">
            <a:off x="5940152" y="1268760"/>
            <a:ext cx="288032" cy="331270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245552" y="4584317"/>
            <a:ext cx="1569660" cy="3693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用户名为学号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49124" y="4782833"/>
            <a:ext cx="2031325" cy="3416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首次报考需要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注册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71059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5" y="116631"/>
            <a:ext cx="4176464" cy="183832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2348880"/>
            <a:ext cx="3219450" cy="19716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4427304"/>
            <a:ext cx="2743200" cy="1800225"/>
          </a:xfrm>
          <a:prstGeom prst="rect">
            <a:avLst/>
          </a:prstGeom>
        </p:spPr>
      </p:pic>
      <p:cxnSp>
        <p:nvCxnSpPr>
          <p:cNvPr id="6" name="直接箭头连接符 5"/>
          <p:cNvCxnSpPr/>
          <p:nvPr/>
        </p:nvCxnSpPr>
        <p:spPr>
          <a:xfrm>
            <a:off x="1331640" y="2204864"/>
            <a:ext cx="792088" cy="7920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8" name="直接箭头连接符 7"/>
          <p:cNvCxnSpPr/>
          <p:nvPr/>
        </p:nvCxnSpPr>
        <p:spPr>
          <a:xfrm>
            <a:off x="4211960" y="4581128"/>
            <a:ext cx="1224136" cy="86409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716016" y="5661248"/>
            <a:ext cx="1107996" cy="3693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注册成功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73426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7" y="1916832"/>
            <a:ext cx="6986085" cy="4320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43608" y="690800"/>
            <a:ext cx="6984776" cy="46166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zh-CN" sz="1200" b="1" dirty="0" smtClean="0">
                <a:solidFill>
                  <a:srgbClr val="FF0000"/>
                </a:solidFill>
              </a:rPr>
              <a:t>考生</a:t>
            </a:r>
            <a:r>
              <a:rPr lang="zh-CN" altLang="en-US" sz="1200" b="1" dirty="0" smtClean="0">
                <a:solidFill>
                  <a:srgbClr val="FF0000"/>
                </a:solidFill>
              </a:rPr>
              <a:t>可以核对个人信息</a:t>
            </a:r>
            <a:r>
              <a:rPr lang="zh-CN" altLang="en-US" sz="1200" b="1" dirty="0" smtClean="0"/>
              <a:t>。</a:t>
            </a:r>
            <a:r>
              <a:rPr lang="zh-CN" altLang="zh-CN" sz="1200" b="1" dirty="0" smtClean="0"/>
              <a:t>如果</a:t>
            </a:r>
            <a:r>
              <a:rPr lang="zh-CN" altLang="zh-CN" sz="1200" b="1" dirty="0"/>
              <a:t>考生发现基本信息有误，应及时与试点高校进行联系</a:t>
            </a:r>
            <a:r>
              <a:rPr lang="zh-CN" altLang="zh-CN" sz="1200" b="1" dirty="0" smtClean="0"/>
              <a:t>。</a:t>
            </a:r>
            <a:endParaRPr lang="en-US" altLang="zh-CN" sz="1200" b="1" dirty="0" smtClean="0"/>
          </a:p>
          <a:p>
            <a:r>
              <a:rPr lang="zh-CN" altLang="zh-CN" sz="1200" b="1" dirty="0" smtClean="0"/>
              <a:t>由</a:t>
            </a:r>
            <a:r>
              <a:rPr lang="zh-CN" altLang="zh-CN" sz="1200" b="1" dirty="0"/>
              <a:t>试点高校进行修改。考生不能对基本信息进行任何修改。</a:t>
            </a:r>
          </a:p>
        </p:txBody>
      </p:sp>
    </p:spTree>
    <p:extLst>
      <p:ext uri="{BB962C8B-B14F-4D97-AF65-F5344CB8AC3E}">
        <p14:creationId xmlns:p14="http://schemas.microsoft.com/office/powerpoint/2010/main" val="3309713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47667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267744" y="846004"/>
            <a:ext cx="480131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/>
              <a:t>*</a:t>
            </a:r>
            <a:r>
              <a:rPr lang="zh-CN" altLang="zh-CN" b="1" dirty="0" smtClean="0"/>
              <a:t>考生</a:t>
            </a:r>
            <a:r>
              <a:rPr lang="zh-CN" altLang="zh-CN" b="1" dirty="0"/>
              <a:t>报考</a:t>
            </a:r>
            <a:endParaRPr lang="zh-CN" altLang="zh-CN" dirty="0"/>
          </a:p>
          <a:p>
            <a:r>
              <a:rPr lang="zh-CN" altLang="zh-CN" dirty="0">
                <a:solidFill>
                  <a:srgbClr val="FF0000"/>
                </a:solidFill>
              </a:rPr>
              <a:t>考生通过此功能完成考点以及报考科目的</a:t>
            </a:r>
            <a:r>
              <a:rPr lang="zh-CN" altLang="zh-CN" dirty="0" smtClean="0">
                <a:solidFill>
                  <a:srgbClr val="FF0000"/>
                </a:solidFill>
              </a:rPr>
              <a:t>选择</a:t>
            </a:r>
            <a:r>
              <a:rPr lang="en-US" altLang="zh-CN" dirty="0"/>
              <a:t/>
            </a:r>
            <a:br>
              <a:rPr lang="en-US" altLang="zh-CN" dirty="0"/>
            </a:br>
            <a:r>
              <a:rPr lang="en-US" altLang="zh-CN" dirty="0"/>
              <a:t> </a:t>
            </a:r>
            <a:endParaRPr lang="zh-CN" altLang="zh-CN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1769334"/>
            <a:ext cx="4680520" cy="4107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5692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620688"/>
            <a:ext cx="6984776" cy="73866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zh-CN" sz="1400" b="1" dirty="0"/>
              <a:t>第一步</a:t>
            </a:r>
            <a:r>
              <a:rPr lang="zh-CN" altLang="zh-CN" sz="1400" dirty="0"/>
              <a:t>：</a:t>
            </a:r>
            <a:r>
              <a:rPr lang="zh-CN" altLang="zh-CN" sz="1400" dirty="0">
                <a:solidFill>
                  <a:srgbClr val="FF0000"/>
                </a:solidFill>
              </a:rPr>
              <a:t>选择考点</a:t>
            </a:r>
          </a:p>
          <a:p>
            <a:r>
              <a:rPr lang="zh-CN" altLang="en-US" sz="1400" dirty="0" smtClean="0"/>
              <a:t>通过“</a:t>
            </a:r>
            <a:r>
              <a:rPr lang="zh-CN" altLang="en-US" sz="1400" dirty="0" smtClean="0">
                <a:solidFill>
                  <a:srgbClr val="FF0000"/>
                </a:solidFill>
              </a:rPr>
              <a:t>考生个人报考</a:t>
            </a:r>
            <a:r>
              <a:rPr lang="zh-CN" altLang="en-US" sz="1400" dirty="0" smtClean="0"/>
              <a:t>”功能，</a:t>
            </a:r>
            <a:r>
              <a:rPr lang="zh-CN" altLang="zh-CN" sz="1400" dirty="0"/>
              <a:t>在此页面中选择要报考的省（自治区）</a:t>
            </a:r>
            <a:r>
              <a:rPr lang="zh-CN" altLang="zh-CN" sz="1400" dirty="0" smtClean="0"/>
              <a:t>、考点，进入</a:t>
            </a:r>
            <a:r>
              <a:rPr lang="zh-CN" altLang="zh-CN" sz="1400" dirty="0"/>
              <a:t>考生报考科目信息添加</a:t>
            </a:r>
            <a:r>
              <a:rPr lang="zh-CN" altLang="zh-CN" sz="1400" dirty="0" smtClean="0"/>
              <a:t>界面</a:t>
            </a:r>
            <a:r>
              <a:rPr lang="zh-CN" altLang="en-US" sz="1400" dirty="0" smtClean="0"/>
              <a:t>；</a:t>
            </a:r>
            <a:endParaRPr lang="en-US" altLang="zh-CN" sz="1400" dirty="0" smtClean="0"/>
          </a:p>
        </p:txBody>
      </p:sp>
      <p:pic>
        <p:nvPicPr>
          <p:cNvPr id="1026" name="图片 8" descr="图片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781717"/>
            <a:ext cx="5976665" cy="4301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978988" y="2640549"/>
            <a:ext cx="1980029" cy="30777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zh-CN" altLang="en-US" sz="1400" b="1" dirty="0" smtClean="0"/>
              <a:t>考点选择昆山开放大学</a:t>
            </a:r>
            <a:endParaRPr lang="zh-CN" altLang="en-US" sz="1400" b="1" dirty="0"/>
          </a:p>
        </p:txBody>
      </p:sp>
      <p:cxnSp>
        <p:nvCxnSpPr>
          <p:cNvPr id="6" name="直接箭头连接符 5"/>
          <p:cNvCxnSpPr/>
          <p:nvPr/>
        </p:nvCxnSpPr>
        <p:spPr>
          <a:xfrm flipH="1">
            <a:off x="5148064" y="2794438"/>
            <a:ext cx="1728192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78765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836712"/>
            <a:ext cx="7296046" cy="73866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zh-CN" sz="1400" b="1" dirty="0" smtClean="0"/>
              <a:t>第二</a:t>
            </a:r>
            <a:r>
              <a:rPr lang="zh-CN" altLang="zh-CN" sz="1400" b="1" dirty="0"/>
              <a:t>步</a:t>
            </a:r>
            <a:r>
              <a:rPr lang="zh-CN" altLang="zh-CN" sz="1400" dirty="0"/>
              <a:t>：</a:t>
            </a:r>
            <a:r>
              <a:rPr lang="zh-CN" altLang="zh-CN" sz="1400" dirty="0">
                <a:solidFill>
                  <a:srgbClr val="FF0000"/>
                </a:solidFill>
              </a:rPr>
              <a:t>添加报考科目</a:t>
            </a:r>
          </a:p>
          <a:p>
            <a:r>
              <a:rPr lang="zh-CN" altLang="zh-CN" sz="1400" dirty="0"/>
              <a:t>通过“</a:t>
            </a:r>
            <a:r>
              <a:rPr lang="zh-CN" altLang="zh-CN" sz="1400" dirty="0">
                <a:solidFill>
                  <a:srgbClr val="FF0000"/>
                </a:solidFill>
              </a:rPr>
              <a:t>报考信息添</a:t>
            </a:r>
            <a:r>
              <a:rPr lang="zh-CN" altLang="zh-CN" sz="1400" dirty="0"/>
              <a:t>加”页面，考生勾选所需要报考科目，确认</a:t>
            </a:r>
            <a:r>
              <a:rPr lang="zh-CN" altLang="zh-CN" sz="1400" dirty="0" smtClean="0"/>
              <a:t>后点击</a:t>
            </a:r>
            <a:r>
              <a:rPr lang="zh-CN" altLang="zh-CN" sz="1400" dirty="0"/>
              <a:t>“报考”按钮，完成科目添加工作。 </a:t>
            </a:r>
          </a:p>
        </p:txBody>
      </p:sp>
      <p:pic>
        <p:nvPicPr>
          <p:cNvPr id="2050" name="图片 9" descr="图片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844824"/>
            <a:ext cx="6192688" cy="4104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000364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87624" y="620688"/>
            <a:ext cx="6984776" cy="1446550"/>
          </a:xfrm>
          <a:prstGeom prst="rect">
            <a:avLst/>
          </a:prstGeom>
          <a:ln w="2857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zh-CN" altLang="zh-CN" sz="1400" b="1" dirty="0"/>
              <a:t>第三步</a:t>
            </a:r>
            <a:r>
              <a:rPr lang="zh-CN" altLang="zh-CN" sz="1400" dirty="0"/>
              <a:t>：</a:t>
            </a:r>
            <a:r>
              <a:rPr lang="zh-CN" altLang="zh-CN" sz="1400" dirty="0">
                <a:solidFill>
                  <a:srgbClr val="FF0000"/>
                </a:solidFill>
              </a:rPr>
              <a:t>报考信息查看</a:t>
            </a:r>
          </a:p>
          <a:p>
            <a:r>
              <a:rPr lang="zh-CN" altLang="zh-CN" sz="1400" dirty="0"/>
              <a:t>报考完成后，考生可通过“</a:t>
            </a:r>
            <a:r>
              <a:rPr lang="zh-CN" altLang="zh-CN" sz="1400" dirty="0">
                <a:solidFill>
                  <a:srgbClr val="FF0000"/>
                </a:solidFill>
              </a:rPr>
              <a:t>报考信息查看</a:t>
            </a:r>
            <a:r>
              <a:rPr lang="zh-CN" altLang="zh-CN" sz="1400" dirty="0"/>
              <a:t>”功能来查看所报考的考点、报考科目、报考类型、缴费状态等信息。</a:t>
            </a:r>
          </a:p>
          <a:p>
            <a:r>
              <a:rPr lang="zh-CN" altLang="zh-CN" sz="1400" dirty="0"/>
              <a:t>如果考生在查看报考信息时发现有错误信息，可以通过“报考信息删除”功能菜单对本次报考的科目进行删除。由学习中心报考的科目考生个人不能“删除”，只能通过“添加纠错科目”功能提交纠错申请，通过学习中心进行处理。</a:t>
            </a:r>
            <a:r>
              <a:rPr lang="en-US" altLang="zh-CN" dirty="0"/>
              <a:t> </a:t>
            </a:r>
            <a:endParaRPr lang="zh-CN" altLang="zh-CN" dirty="0"/>
          </a:p>
        </p:txBody>
      </p:sp>
      <p:pic>
        <p:nvPicPr>
          <p:cNvPr id="3074" name="图片 10" descr="图片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276872"/>
            <a:ext cx="6120680" cy="3672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038471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764704"/>
            <a:ext cx="7186583" cy="73866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zh-CN" altLang="zh-CN" sz="1400" b="1" dirty="0">
                <a:solidFill>
                  <a:srgbClr val="FF0000"/>
                </a:solidFill>
              </a:rPr>
              <a:t>网上缴费</a:t>
            </a:r>
            <a:endParaRPr lang="zh-CN" altLang="zh-CN" sz="1400" dirty="0">
              <a:solidFill>
                <a:srgbClr val="FF0000"/>
              </a:solidFill>
            </a:endParaRPr>
          </a:p>
          <a:p>
            <a:r>
              <a:rPr lang="zh-CN" altLang="zh-CN" sz="1400" dirty="0"/>
              <a:t>考生完成个人报考工作后，可以通过网上缴费菜单下的“</a:t>
            </a:r>
            <a:r>
              <a:rPr lang="zh-CN" altLang="zh-CN" sz="1400" dirty="0">
                <a:solidFill>
                  <a:srgbClr val="FF0000"/>
                </a:solidFill>
              </a:rPr>
              <a:t>个人网上缴费</a:t>
            </a:r>
            <a:r>
              <a:rPr lang="zh-CN" altLang="zh-CN" sz="1400" dirty="0"/>
              <a:t>”进入缴费页面</a:t>
            </a:r>
            <a:r>
              <a:rPr lang="zh-CN" altLang="zh-CN" sz="1400" dirty="0" smtClean="0"/>
              <a:t>，</a:t>
            </a:r>
            <a:endParaRPr lang="en-US" altLang="zh-CN" sz="1400" dirty="0" smtClean="0"/>
          </a:p>
          <a:p>
            <a:r>
              <a:rPr lang="zh-CN" altLang="zh-CN" sz="1400" dirty="0" smtClean="0"/>
              <a:t>登录</a:t>
            </a:r>
            <a:r>
              <a:rPr lang="zh-CN" altLang="zh-CN" sz="1400" dirty="0"/>
              <a:t>网上缴费系统通过银行卡直接进上</a:t>
            </a:r>
            <a:r>
              <a:rPr lang="zh-CN" altLang="zh-CN" sz="1400" dirty="0" smtClean="0"/>
              <a:t>缴费</a:t>
            </a:r>
            <a:r>
              <a:rPr lang="zh-CN" altLang="zh-CN" sz="1400" dirty="0"/>
              <a:t>系统通过银行卡直接进行网上缴费</a:t>
            </a:r>
            <a:r>
              <a:rPr lang="zh-CN" altLang="zh-CN" sz="1400" dirty="0" smtClean="0"/>
              <a:t>。</a:t>
            </a:r>
            <a:endParaRPr lang="zh-CN" altLang="zh-CN" sz="1400" dirty="0"/>
          </a:p>
        </p:txBody>
      </p:sp>
      <p:pic>
        <p:nvPicPr>
          <p:cNvPr id="4098" name="图片 11" descr="图片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844824"/>
            <a:ext cx="5688632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图片 12" descr="图片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416706"/>
            <a:ext cx="3067050" cy="209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图片 13" descr="图片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6389" y="3379673"/>
            <a:ext cx="3238500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直接箭头连接符 3"/>
          <p:cNvCxnSpPr/>
          <p:nvPr/>
        </p:nvCxnSpPr>
        <p:spPr>
          <a:xfrm>
            <a:off x="3995936" y="4441711"/>
            <a:ext cx="576064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509034" y="5900266"/>
            <a:ext cx="1584176" cy="3693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FF0000"/>
                </a:solidFill>
              </a:rPr>
              <a:t>    </a:t>
            </a:r>
            <a:r>
              <a:rPr lang="zh-CN" altLang="en-US" b="1" dirty="0" smtClean="0"/>
              <a:t>报考完成</a:t>
            </a:r>
            <a:endParaRPr lang="zh-CN" altLang="en-US" b="1" dirty="0"/>
          </a:p>
        </p:txBody>
      </p:sp>
    </p:spTree>
    <p:extLst>
      <p:ext uri="{BB962C8B-B14F-4D97-AF65-F5344CB8AC3E}">
        <p14:creationId xmlns:p14="http://schemas.microsoft.com/office/powerpoint/2010/main" val="370259533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跋涉">
  <a:themeElements>
    <a:clrScheme name="跋涉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跋涉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跋涉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178</TotalTime>
  <Words>268</Words>
  <Application>Microsoft Office PowerPoint</Application>
  <PresentationFormat>全屏显示(4:3)</PresentationFormat>
  <Paragraphs>22</Paragraphs>
  <Slides>9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0" baseType="lpstr">
      <vt:lpstr>跋涉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57860785</dc:creator>
  <cp:lastModifiedBy>王晖</cp:lastModifiedBy>
  <cp:revision>14</cp:revision>
  <dcterms:created xsi:type="dcterms:W3CDTF">2015-01-22T06:32:23Z</dcterms:created>
  <dcterms:modified xsi:type="dcterms:W3CDTF">2017-02-14T08:29:57Z</dcterms:modified>
</cp:coreProperties>
</file>